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13679488" cy="24120475"/>
  <p:notesSz cx="6858000" cy="9144000"/>
  <p:defaultTextStyle>
    <a:defPPr marL="0" marR="0" indent="0" algn="l" defTabSz="91438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195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389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584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778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5973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167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362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556" algn="ctr" defTabSz="8254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6"/>
    <p:restoredTop sz="94678"/>
  </p:normalViewPr>
  <p:slideViewPr>
    <p:cSldViewPr snapToGrid="0">
      <p:cViewPr varScale="1">
        <p:scale>
          <a:sx n="19" d="100"/>
          <a:sy n="19" d="100"/>
        </p:scale>
        <p:origin x="28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455863" y="685800"/>
            <a:ext cx="194627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597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195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792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389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2986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584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181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778" defTabSz="457195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997464" y="4042413"/>
            <a:ext cx="11684563" cy="817416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97464" y="12439911"/>
            <a:ext cx="11684563" cy="279172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9498"/>
            </a:lvl1pPr>
            <a:lvl2pPr marL="0" indent="0" algn="ctr">
              <a:spcBef>
                <a:spcPts val="0"/>
              </a:spcBef>
              <a:buSzTx/>
              <a:buNone/>
              <a:defRPr sz="9498"/>
            </a:lvl2pPr>
            <a:lvl3pPr marL="0" indent="0" algn="ctr">
              <a:spcBef>
                <a:spcPts val="0"/>
              </a:spcBef>
              <a:buSzTx/>
              <a:buNone/>
              <a:defRPr sz="9498"/>
            </a:lvl3pPr>
            <a:lvl4pPr marL="0" indent="0" algn="ctr">
              <a:spcBef>
                <a:spcPts val="0"/>
              </a:spcBef>
              <a:buSzTx/>
              <a:buNone/>
              <a:defRPr sz="9498"/>
            </a:lvl4pPr>
            <a:lvl5pPr marL="0" indent="0" algn="ctr">
              <a:spcBef>
                <a:spcPts val="0"/>
              </a:spcBef>
              <a:buSzTx/>
              <a:buNone/>
              <a:defRPr sz="9498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339451" y="15745312"/>
            <a:ext cx="11007712" cy="96866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628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339451" y="10711789"/>
            <a:ext cx="11007712" cy="140153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8441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-28499" y="-2233375"/>
            <a:ext cx="13736486" cy="287063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View of beach and sea from a grassy sand dune"/>
          <p:cNvSpPr>
            <a:spLocks noGrp="1"/>
          </p:cNvSpPr>
          <p:nvPr>
            <p:ph type="pic" idx="21"/>
          </p:nvPr>
        </p:nvSpPr>
        <p:spPr>
          <a:xfrm>
            <a:off x="1753677" y="-692347"/>
            <a:ext cx="10174120" cy="2126175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356238" y="16727996"/>
            <a:ext cx="12967015" cy="3528736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6238" y="20122729"/>
            <a:ext cx="12967015" cy="279172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9498"/>
            </a:lvl1pPr>
            <a:lvl2pPr marL="0" indent="0" algn="ctr">
              <a:spcBef>
                <a:spcPts val="0"/>
              </a:spcBef>
              <a:buSzTx/>
              <a:buNone/>
              <a:defRPr sz="9498"/>
            </a:lvl2pPr>
            <a:lvl3pPr marL="0" indent="0" algn="ctr">
              <a:spcBef>
                <a:spcPts val="0"/>
              </a:spcBef>
              <a:buSzTx/>
              <a:buNone/>
              <a:defRPr sz="9498"/>
            </a:lvl3pPr>
            <a:lvl4pPr marL="0" indent="0" algn="ctr">
              <a:spcBef>
                <a:spcPts val="0"/>
              </a:spcBef>
              <a:buSzTx/>
              <a:buNone/>
              <a:defRPr sz="9498"/>
            </a:lvl4pPr>
            <a:lvl5pPr marL="0" indent="0" algn="ctr">
              <a:spcBef>
                <a:spcPts val="0"/>
              </a:spcBef>
              <a:buSzTx/>
              <a:buNone/>
              <a:defRPr sz="9498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997464" y="7973157"/>
            <a:ext cx="11684563" cy="817416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Heron flying low over a beach with a short fence in the foreground"/>
          <p:cNvSpPr>
            <a:spLocks noGrp="1"/>
          </p:cNvSpPr>
          <p:nvPr>
            <p:ph type="pic" sz="half" idx="21"/>
          </p:nvPr>
        </p:nvSpPr>
        <p:spPr>
          <a:xfrm>
            <a:off x="7195981" y="1675033"/>
            <a:ext cx="6433635" cy="2016739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26217" y="1675033"/>
            <a:ext cx="5735410" cy="9759859"/>
          </a:xfrm>
          <a:prstGeom prst="rect">
            <a:avLst/>
          </a:prstGeom>
        </p:spPr>
        <p:txBody>
          <a:bodyPr anchor="b"/>
          <a:lstStyle>
            <a:lvl1pPr>
              <a:defRPr sz="14774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26217" y="11479559"/>
            <a:ext cx="5735410" cy="1007253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9498"/>
            </a:lvl1pPr>
            <a:lvl2pPr marL="0" indent="0" algn="ctr">
              <a:spcBef>
                <a:spcPts val="0"/>
              </a:spcBef>
              <a:buSzTx/>
              <a:buNone/>
              <a:defRPr sz="9498"/>
            </a:lvl2pPr>
            <a:lvl3pPr marL="0" indent="0" algn="ctr">
              <a:spcBef>
                <a:spcPts val="0"/>
              </a:spcBef>
              <a:buSzTx/>
              <a:buNone/>
              <a:defRPr sz="9498"/>
            </a:lvl3pPr>
            <a:lvl4pPr marL="0" indent="0" algn="ctr">
              <a:spcBef>
                <a:spcPts val="0"/>
              </a:spcBef>
              <a:buSzTx/>
              <a:buNone/>
              <a:defRPr sz="9498"/>
            </a:lvl4pPr>
            <a:lvl5pPr marL="0" indent="0" algn="ctr">
              <a:spcBef>
                <a:spcPts val="0"/>
              </a:spcBef>
              <a:buSzTx/>
              <a:buNone/>
              <a:defRPr sz="9498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8441"/>
            </a:lvl1pPr>
            <a:lvl2pPr>
              <a:defRPr sz="8441"/>
            </a:lvl2pPr>
            <a:lvl3pPr>
              <a:defRPr sz="8441"/>
            </a:lvl3pPr>
            <a:lvl4pPr>
              <a:defRPr sz="8441"/>
            </a:lvl4pPr>
            <a:lvl5pPr>
              <a:defRPr sz="844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andy path between two hills leading to the ocean"/>
          <p:cNvSpPr>
            <a:spLocks noGrp="1"/>
          </p:cNvSpPr>
          <p:nvPr>
            <p:ph type="pic" sz="half" idx="21"/>
          </p:nvPr>
        </p:nvSpPr>
        <p:spPr>
          <a:xfrm>
            <a:off x="6148646" y="5538776"/>
            <a:ext cx="7822958" cy="1634832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47591" y="5538776"/>
            <a:ext cx="5735410" cy="16348322"/>
          </a:xfrm>
          <a:prstGeom prst="rect">
            <a:avLst/>
          </a:prstGeom>
        </p:spPr>
        <p:txBody>
          <a:bodyPr/>
          <a:lstStyle>
            <a:lvl1pPr marL="982809" indent="-982809">
              <a:spcBef>
                <a:spcPts val="7914"/>
              </a:spcBef>
              <a:defRPr sz="6684"/>
            </a:lvl1pPr>
            <a:lvl2pPr marL="1965622" indent="-982809">
              <a:spcBef>
                <a:spcPts val="7914"/>
              </a:spcBef>
              <a:defRPr sz="6684"/>
            </a:lvl2pPr>
            <a:lvl3pPr marL="2948432" indent="-982809">
              <a:spcBef>
                <a:spcPts val="7914"/>
              </a:spcBef>
              <a:defRPr sz="6684"/>
            </a:lvl3pPr>
            <a:lvl4pPr marL="3931247" indent="-982809">
              <a:spcBef>
                <a:spcPts val="7914"/>
              </a:spcBef>
              <a:defRPr sz="6684"/>
            </a:lvl4pPr>
            <a:lvl5pPr marL="4914056" indent="-982809">
              <a:spcBef>
                <a:spcPts val="7914"/>
              </a:spcBef>
              <a:defRPr sz="668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47591" y="3126728"/>
            <a:ext cx="11784308" cy="17867019"/>
          </a:xfrm>
          <a:prstGeom prst="rect">
            <a:avLst/>
          </a:prstGeom>
        </p:spPr>
        <p:txBody>
          <a:bodyPr/>
          <a:lstStyle>
            <a:lvl1pPr>
              <a:defRPr sz="8441"/>
            </a:lvl1pPr>
            <a:lvl2pPr>
              <a:defRPr sz="8441"/>
            </a:lvl2pPr>
            <a:lvl3pPr>
              <a:defRPr sz="8441"/>
            </a:lvl3pPr>
            <a:lvl4pPr>
              <a:defRPr sz="8441"/>
            </a:lvl4pPr>
            <a:lvl5pPr>
              <a:defRPr sz="844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andy path between two hills leading to the ocean"/>
          <p:cNvSpPr>
            <a:spLocks noGrp="1"/>
          </p:cNvSpPr>
          <p:nvPr>
            <p:ph type="pic" sz="quarter" idx="21"/>
          </p:nvPr>
        </p:nvSpPr>
        <p:spPr>
          <a:xfrm>
            <a:off x="8583523" y="12395244"/>
            <a:ext cx="4670262" cy="975985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Heron flying low over a beach with a short fence in the foreground"/>
          <p:cNvSpPr>
            <a:spLocks noGrp="1"/>
          </p:cNvSpPr>
          <p:nvPr>
            <p:ph type="pic" sz="quarter" idx="22"/>
          </p:nvPr>
        </p:nvSpPr>
        <p:spPr>
          <a:xfrm>
            <a:off x="8841794" y="1518696"/>
            <a:ext cx="4153720" cy="130205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View of beach and sea from a grassy sand dune"/>
          <p:cNvSpPr>
            <a:spLocks noGrp="1"/>
          </p:cNvSpPr>
          <p:nvPr>
            <p:ph type="pic" idx="23"/>
          </p:nvPr>
        </p:nvSpPr>
        <p:spPr>
          <a:xfrm>
            <a:off x="-555728" y="1987706"/>
            <a:ext cx="9650451" cy="2016739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47591" y="625346"/>
            <a:ext cx="11784308" cy="4020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47591" y="5538776"/>
            <a:ext cx="11784308" cy="16348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94742" y="23003788"/>
            <a:ext cx="682879" cy="75212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4221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804116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1608238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2412354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3216471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4020592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4824709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5628830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6432946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7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1116832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2233661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3350495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4467324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5584156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6700985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7817819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8934648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10051481" marR="0" indent="-1116832" algn="l" defTabSz="1451883" latinLnBrk="0">
        <a:lnSpc>
          <a:spcPct val="100000"/>
        </a:lnSpc>
        <a:spcBef>
          <a:spcPts val="10376"/>
        </a:spcBef>
        <a:spcAft>
          <a:spcPts val="0"/>
        </a:spcAft>
        <a:buClrTx/>
        <a:buSzPct val="125000"/>
        <a:buFontTx/>
        <a:buChar char="•"/>
        <a:tabLst/>
        <a:defRPr sz="9146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804116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1608238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2412354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3216471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4020592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4824709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5628830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6432946" algn="ctr" defTabSz="145188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2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">
            <a:extLst>
              <a:ext uri="{FF2B5EF4-FFF2-40B4-BE49-F238E27FC236}">
                <a16:creationId xmlns:a16="http://schemas.microsoft.com/office/drawing/2014/main" id="{9319A2F2-9F0A-34C2-CF11-41F3A793019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" y="-84587"/>
            <a:ext cx="13679490" cy="2675758"/>
          </a:xfrm>
          <a:prstGeom prst="rect">
            <a:avLst/>
          </a:prstGeom>
          <a:solidFill>
            <a:srgbClr val="C39E43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5628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0F4337FB-6D3E-363E-FEB7-5A4A0727C0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7448" y="321426"/>
            <a:ext cx="8441346" cy="2082819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D67ADB94-58B4-2CBF-0481-979404DAF04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30" y="22386686"/>
            <a:ext cx="4975384" cy="122762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" name="Group">
            <a:extLst>
              <a:ext uri="{FF2B5EF4-FFF2-40B4-BE49-F238E27FC236}">
                <a16:creationId xmlns:a16="http://schemas.microsoft.com/office/drawing/2014/main" id="{904931CE-3A35-7A96-A8ED-9B36182F3CB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622623" y="22432883"/>
            <a:ext cx="4585606" cy="1181429"/>
            <a:chOff x="0" y="0"/>
            <a:chExt cx="5130686" cy="1321862"/>
          </a:xfrm>
        </p:grpSpPr>
        <p:pic>
          <p:nvPicPr>
            <p:cNvPr id="9" name="IPRG.png" descr="IPRG.png">
              <a:extLst>
                <a:ext uri="{FF2B5EF4-FFF2-40B4-BE49-F238E27FC236}">
                  <a16:creationId xmlns:a16="http://schemas.microsoft.com/office/drawing/2014/main" id="{10382409-D698-CA0D-824B-20BE68A9098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74855" y="0"/>
              <a:ext cx="2655832" cy="11703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" name="BLP LOGO.pdf" descr="BLP LOGO.pdf">
              <a:extLst>
                <a:ext uri="{FF2B5EF4-FFF2-40B4-BE49-F238E27FC236}">
                  <a16:creationId xmlns:a16="http://schemas.microsoft.com/office/drawing/2014/main" id="{C663CCB1-3AE7-842F-E068-0D30E265E0C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24009"/>
              <a:ext cx="2241123" cy="129785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2846479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Helvetica Neue</vt:lpstr>
      <vt:lpstr>Helvetica Neue Light</vt:lpstr>
      <vt:lpstr>Helvetica Neue Medium</vt:lpstr>
      <vt:lpstr>White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cp:lastModifiedBy>Merve Yılmaz</cp:lastModifiedBy>
  <cp:revision>8</cp:revision>
  <dcterms:modified xsi:type="dcterms:W3CDTF">2023-08-10T10:53:39Z</dcterms:modified>
</cp:coreProperties>
</file>