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3679488" cy="241204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40"/>
    <p:restoredTop sz="94703"/>
  </p:normalViewPr>
  <p:slideViewPr>
    <p:cSldViewPr snapToGrid="0">
      <p:cViewPr varScale="1">
        <p:scale>
          <a:sx n="31" d="100"/>
          <a:sy n="31" d="100"/>
        </p:scale>
        <p:origin x="382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5962" y="3947496"/>
            <a:ext cx="11627565" cy="8397499"/>
          </a:xfrm>
        </p:spPr>
        <p:txBody>
          <a:bodyPr anchor="b"/>
          <a:lstStyle>
            <a:lvl1pPr algn="ctr">
              <a:defRPr sz="897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936" y="12668834"/>
            <a:ext cx="10259616" cy="5823530"/>
          </a:xfrm>
        </p:spPr>
        <p:txBody>
          <a:bodyPr/>
          <a:lstStyle>
            <a:lvl1pPr marL="0" indent="0" algn="ctr">
              <a:buNone/>
              <a:defRPr sz="3590"/>
            </a:lvl1pPr>
            <a:lvl2pPr marL="683971" indent="0" algn="ctr">
              <a:buNone/>
              <a:defRPr sz="2992"/>
            </a:lvl2pPr>
            <a:lvl3pPr marL="1367942" indent="0" algn="ctr">
              <a:buNone/>
              <a:defRPr sz="2693"/>
            </a:lvl3pPr>
            <a:lvl4pPr marL="2051914" indent="0" algn="ctr">
              <a:buNone/>
              <a:defRPr sz="2394"/>
            </a:lvl4pPr>
            <a:lvl5pPr marL="2735885" indent="0" algn="ctr">
              <a:buNone/>
              <a:defRPr sz="2394"/>
            </a:lvl5pPr>
            <a:lvl6pPr marL="3419856" indent="0" algn="ctr">
              <a:buNone/>
              <a:defRPr sz="2394"/>
            </a:lvl6pPr>
            <a:lvl7pPr marL="4103827" indent="0" algn="ctr">
              <a:buNone/>
              <a:defRPr sz="2394"/>
            </a:lvl7pPr>
            <a:lvl8pPr marL="4787798" indent="0" algn="ctr">
              <a:buNone/>
              <a:defRPr sz="2394"/>
            </a:lvl8pPr>
            <a:lvl9pPr marL="5471770" indent="0" algn="ctr">
              <a:buNone/>
              <a:defRPr sz="23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11D8-5A90-3942-BDBF-420B5718E944}" type="datetimeFigureOut">
              <a:rPr lang="en-TR" smtClean="0"/>
              <a:t>10/30/2023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CA87-4EC5-8A40-9FA0-59DB06C47A7B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87215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11D8-5A90-3942-BDBF-420B5718E944}" type="datetimeFigureOut">
              <a:rPr lang="en-TR" smtClean="0"/>
              <a:t>10/30/2023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CA87-4EC5-8A40-9FA0-59DB06C47A7B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15795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89384" y="1284192"/>
            <a:ext cx="2949640" cy="20440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0466" y="1284192"/>
            <a:ext cx="8677925" cy="204409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11D8-5A90-3942-BDBF-420B5718E944}" type="datetimeFigureOut">
              <a:rPr lang="en-TR" smtClean="0"/>
              <a:t>10/30/2023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CA87-4EC5-8A40-9FA0-59DB06C47A7B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337077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11D8-5A90-3942-BDBF-420B5718E944}" type="datetimeFigureOut">
              <a:rPr lang="en-TR" smtClean="0"/>
              <a:t>10/30/2023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CA87-4EC5-8A40-9FA0-59DB06C47A7B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9576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341" y="6013375"/>
            <a:ext cx="11798558" cy="10033446"/>
          </a:xfrm>
        </p:spPr>
        <p:txBody>
          <a:bodyPr anchor="b"/>
          <a:lstStyle>
            <a:lvl1pPr>
              <a:defRPr sz="897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3341" y="16141742"/>
            <a:ext cx="11798558" cy="5276352"/>
          </a:xfrm>
        </p:spPr>
        <p:txBody>
          <a:bodyPr/>
          <a:lstStyle>
            <a:lvl1pPr marL="0" indent="0">
              <a:buNone/>
              <a:defRPr sz="3590">
                <a:solidFill>
                  <a:schemeClr val="tx1"/>
                </a:solidFill>
              </a:defRPr>
            </a:lvl1pPr>
            <a:lvl2pPr marL="683971" indent="0">
              <a:buNone/>
              <a:defRPr sz="2992">
                <a:solidFill>
                  <a:schemeClr val="tx1">
                    <a:tint val="75000"/>
                  </a:schemeClr>
                </a:solidFill>
              </a:defRPr>
            </a:lvl2pPr>
            <a:lvl3pPr marL="1367942" indent="0">
              <a:buNone/>
              <a:defRPr sz="2693">
                <a:solidFill>
                  <a:schemeClr val="tx1">
                    <a:tint val="75000"/>
                  </a:schemeClr>
                </a:solidFill>
              </a:defRPr>
            </a:lvl3pPr>
            <a:lvl4pPr marL="2051914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4pPr>
            <a:lvl5pPr marL="2735885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5pPr>
            <a:lvl6pPr marL="3419856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6pPr>
            <a:lvl7pPr marL="4103827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7pPr>
            <a:lvl8pPr marL="4787798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8pPr>
            <a:lvl9pPr marL="547177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11D8-5A90-3942-BDBF-420B5718E944}" type="datetimeFigureOut">
              <a:rPr lang="en-TR" smtClean="0"/>
              <a:t>10/30/2023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CA87-4EC5-8A40-9FA0-59DB06C47A7B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702673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0465" y="6420960"/>
            <a:ext cx="5813782" cy="153042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5241" y="6420960"/>
            <a:ext cx="5813782" cy="153042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11D8-5A90-3942-BDBF-420B5718E944}" type="datetimeFigureOut">
              <a:rPr lang="en-TR" smtClean="0"/>
              <a:t>10/30/2023</a:t>
            </a:fld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CA87-4EC5-8A40-9FA0-59DB06C47A7B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97313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247" y="1284197"/>
            <a:ext cx="11798558" cy="4662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248" y="5912868"/>
            <a:ext cx="5787064" cy="2897805"/>
          </a:xfrm>
        </p:spPr>
        <p:txBody>
          <a:bodyPr anchor="b"/>
          <a:lstStyle>
            <a:lvl1pPr marL="0" indent="0">
              <a:buNone/>
              <a:defRPr sz="3590" b="1"/>
            </a:lvl1pPr>
            <a:lvl2pPr marL="683971" indent="0">
              <a:buNone/>
              <a:defRPr sz="2992" b="1"/>
            </a:lvl2pPr>
            <a:lvl3pPr marL="1367942" indent="0">
              <a:buNone/>
              <a:defRPr sz="2693" b="1"/>
            </a:lvl3pPr>
            <a:lvl4pPr marL="2051914" indent="0">
              <a:buNone/>
              <a:defRPr sz="2394" b="1"/>
            </a:lvl4pPr>
            <a:lvl5pPr marL="2735885" indent="0">
              <a:buNone/>
              <a:defRPr sz="2394" b="1"/>
            </a:lvl5pPr>
            <a:lvl6pPr marL="3419856" indent="0">
              <a:buNone/>
              <a:defRPr sz="2394" b="1"/>
            </a:lvl6pPr>
            <a:lvl7pPr marL="4103827" indent="0">
              <a:buNone/>
              <a:defRPr sz="2394" b="1"/>
            </a:lvl7pPr>
            <a:lvl8pPr marL="4787798" indent="0">
              <a:buNone/>
              <a:defRPr sz="2394" b="1"/>
            </a:lvl8pPr>
            <a:lvl9pPr marL="5471770" indent="0">
              <a:buNone/>
              <a:defRPr sz="23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248" y="8810673"/>
            <a:ext cx="5787064" cy="129591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25242" y="5912868"/>
            <a:ext cx="5815564" cy="2897805"/>
          </a:xfrm>
        </p:spPr>
        <p:txBody>
          <a:bodyPr anchor="b"/>
          <a:lstStyle>
            <a:lvl1pPr marL="0" indent="0">
              <a:buNone/>
              <a:defRPr sz="3590" b="1"/>
            </a:lvl1pPr>
            <a:lvl2pPr marL="683971" indent="0">
              <a:buNone/>
              <a:defRPr sz="2992" b="1"/>
            </a:lvl2pPr>
            <a:lvl3pPr marL="1367942" indent="0">
              <a:buNone/>
              <a:defRPr sz="2693" b="1"/>
            </a:lvl3pPr>
            <a:lvl4pPr marL="2051914" indent="0">
              <a:buNone/>
              <a:defRPr sz="2394" b="1"/>
            </a:lvl4pPr>
            <a:lvl5pPr marL="2735885" indent="0">
              <a:buNone/>
              <a:defRPr sz="2394" b="1"/>
            </a:lvl5pPr>
            <a:lvl6pPr marL="3419856" indent="0">
              <a:buNone/>
              <a:defRPr sz="2394" b="1"/>
            </a:lvl6pPr>
            <a:lvl7pPr marL="4103827" indent="0">
              <a:buNone/>
              <a:defRPr sz="2394" b="1"/>
            </a:lvl7pPr>
            <a:lvl8pPr marL="4787798" indent="0">
              <a:buNone/>
              <a:defRPr sz="2394" b="1"/>
            </a:lvl8pPr>
            <a:lvl9pPr marL="5471770" indent="0">
              <a:buNone/>
              <a:defRPr sz="23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25242" y="8810673"/>
            <a:ext cx="5815564" cy="129591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11D8-5A90-3942-BDBF-420B5718E944}" type="datetimeFigureOut">
              <a:rPr lang="en-TR" smtClean="0"/>
              <a:t>10/30/2023</a:t>
            </a:fld>
            <a:endParaRPr lang="en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CA87-4EC5-8A40-9FA0-59DB06C47A7B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681534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11D8-5A90-3942-BDBF-420B5718E944}" type="datetimeFigureOut">
              <a:rPr lang="en-TR" smtClean="0"/>
              <a:t>10/30/2023</a:t>
            </a:fld>
            <a:endParaRPr lang="en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CA87-4EC5-8A40-9FA0-59DB06C47A7B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797955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11D8-5A90-3942-BDBF-420B5718E944}" type="datetimeFigureOut">
              <a:rPr lang="en-TR" smtClean="0"/>
              <a:t>10/30/2023</a:t>
            </a:fld>
            <a:endParaRPr lang="en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CA87-4EC5-8A40-9FA0-59DB06C47A7B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296143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247" y="1608032"/>
            <a:ext cx="4411991" cy="5628111"/>
          </a:xfrm>
        </p:spPr>
        <p:txBody>
          <a:bodyPr anchor="b"/>
          <a:lstStyle>
            <a:lvl1pPr>
              <a:defRPr sz="47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5564" y="3472907"/>
            <a:ext cx="6925241" cy="17141171"/>
          </a:xfrm>
        </p:spPr>
        <p:txBody>
          <a:bodyPr/>
          <a:lstStyle>
            <a:lvl1pPr>
              <a:defRPr sz="4787"/>
            </a:lvl1pPr>
            <a:lvl2pPr>
              <a:defRPr sz="4189"/>
            </a:lvl2pPr>
            <a:lvl3pPr>
              <a:defRPr sz="3590"/>
            </a:lvl3pPr>
            <a:lvl4pPr>
              <a:defRPr sz="2992"/>
            </a:lvl4pPr>
            <a:lvl5pPr>
              <a:defRPr sz="2992"/>
            </a:lvl5pPr>
            <a:lvl6pPr>
              <a:defRPr sz="2992"/>
            </a:lvl6pPr>
            <a:lvl7pPr>
              <a:defRPr sz="2992"/>
            </a:lvl7pPr>
            <a:lvl8pPr>
              <a:defRPr sz="2992"/>
            </a:lvl8pPr>
            <a:lvl9pPr>
              <a:defRPr sz="299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2247" y="7236143"/>
            <a:ext cx="4411991" cy="13405849"/>
          </a:xfrm>
        </p:spPr>
        <p:txBody>
          <a:bodyPr/>
          <a:lstStyle>
            <a:lvl1pPr marL="0" indent="0">
              <a:buNone/>
              <a:defRPr sz="2394"/>
            </a:lvl1pPr>
            <a:lvl2pPr marL="683971" indent="0">
              <a:buNone/>
              <a:defRPr sz="2094"/>
            </a:lvl2pPr>
            <a:lvl3pPr marL="1367942" indent="0">
              <a:buNone/>
              <a:defRPr sz="1795"/>
            </a:lvl3pPr>
            <a:lvl4pPr marL="2051914" indent="0">
              <a:buNone/>
              <a:defRPr sz="1496"/>
            </a:lvl4pPr>
            <a:lvl5pPr marL="2735885" indent="0">
              <a:buNone/>
              <a:defRPr sz="1496"/>
            </a:lvl5pPr>
            <a:lvl6pPr marL="3419856" indent="0">
              <a:buNone/>
              <a:defRPr sz="1496"/>
            </a:lvl6pPr>
            <a:lvl7pPr marL="4103827" indent="0">
              <a:buNone/>
              <a:defRPr sz="1496"/>
            </a:lvl7pPr>
            <a:lvl8pPr marL="4787798" indent="0">
              <a:buNone/>
              <a:defRPr sz="1496"/>
            </a:lvl8pPr>
            <a:lvl9pPr marL="5471770" indent="0">
              <a:buNone/>
              <a:defRPr sz="149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11D8-5A90-3942-BDBF-420B5718E944}" type="datetimeFigureOut">
              <a:rPr lang="en-TR" smtClean="0"/>
              <a:t>10/30/2023</a:t>
            </a:fld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CA87-4EC5-8A40-9FA0-59DB06C47A7B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90919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247" y="1608032"/>
            <a:ext cx="4411991" cy="5628111"/>
          </a:xfrm>
        </p:spPr>
        <p:txBody>
          <a:bodyPr anchor="b"/>
          <a:lstStyle>
            <a:lvl1pPr>
              <a:defRPr sz="47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15564" y="3472907"/>
            <a:ext cx="6925241" cy="17141171"/>
          </a:xfrm>
        </p:spPr>
        <p:txBody>
          <a:bodyPr anchor="t"/>
          <a:lstStyle>
            <a:lvl1pPr marL="0" indent="0">
              <a:buNone/>
              <a:defRPr sz="4787"/>
            </a:lvl1pPr>
            <a:lvl2pPr marL="683971" indent="0">
              <a:buNone/>
              <a:defRPr sz="4189"/>
            </a:lvl2pPr>
            <a:lvl3pPr marL="1367942" indent="0">
              <a:buNone/>
              <a:defRPr sz="3590"/>
            </a:lvl3pPr>
            <a:lvl4pPr marL="2051914" indent="0">
              <a:buNone/>
              <a:defRPr sz="2992"/>
            </a:lvl4pPr>
            <a:lvl5pPr marL="2735885" indent="0">
              <a:buNone/>
              <a:defRPr sz="2992"/>
            </a:lvl5pPr>
            <a:lvl6pPr marL="3419856" indent="0">
              <a:buNone/>
              <a:defRPr sz="2992"/>
            </a:lvl6pPr>
            <a:lvl7pPr marL="4103827" indent="0">
              <a:buNone/>
              <a:defRPr sz="2992"/>
            </a:lvl7pPr>
            <a:lvl8pPr marL="4787798" indent="0">
              <a:buNone/>
              <a:defRPr sz="2992"/>
            </a:lvl8pPr>
            <a:lvl9pPr marL="5471770" indent="0">
              <a:buNone/>
              <a:defRPr sz="299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2247" y="7236143"/>
            <a:ext cx="4411991" cy="13405849"/>
          </a:xfrm>
        </p:spPr>
        <p:txBody>
          <a:bodyPr/>
          <a:lstStyle>
            <a:lvl1pPr marL="0" indent="0">
              <a:buNone/>
              <a:defRPr sz="2394"/>
            </a:lvl1pPr>
            <a:lvl2pPr marL="683971" indent="0">
              <a:buNone/>
              <a:defRPr sz="2094"/>
            </a:lvl2pPr>
            <a:lvl3pPr marL="1367942" indent="0">
              <a:buNone/>
              <a:defRPr sz="1795"/>
            </a:lvl3pPr>
            <a:lvl4pPr marL="2051914" indent="0">
              <a:buNone/>
              <a:defRPr sz="1496"/>
            </a:lvl4pPr>
            <a:lvl5pPr marL="2735885" indent="0">
              <a:buNone/>
              <a:defRPr sz="1496"/>
            </a:lvl5pPr>
            <a:lvl6pPr marL="3419856" indent="0">
              <a:buNone/>
              <a:defRPr sz="1496"/>
            </a:lvl6pPr>
            <a:lvl7pPr marL="4103827" indent="0">
              <a:buNone/>
              <a:defRPr sz="1496"/>
            </a:lvl7pPr>
            <a:lvl8pPr marL="4787798" indent="0">
              <a:buNone/>
              <a:defRPr sz="1496"/>
            </a:lvl8pPr>
            <a:lvl9pPr marL="5471770" indent="0">
              <a:buNone/>
              <a:defRPr sz="149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11D8-5A90-3942-BDBF-420B5718E944}" type="datetimeFigureOut">
              <a:rPr lang="en-TR" smtClean="0"/>
              <a:t>10/30/2023</a:t>
            </a:fld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CA87-4EC5-8A40-9FA0-59DB06C47A7B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5976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0465" y="1284197"/>
            <a:ext cx="11798558" cy="4662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0465" y="6420960"/>
            <a:ext cx="11798558" cy="15304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0465" y="22356112"/>
            <a:ext cx="3077885" cy="12841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211D8-5A90-3942-BDBF-420B5718E944}" type="datetimeFigureOut">
              <a:rPr lang="en-TR" smtClean="0"/>
              <a:t>10/30/2023</a:t>
            </a:fld>
            <a:endParaRPr lang="en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31331" y="22356112"/>
            <a:ext cx="4616827" cy="12841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61138" y="22356112"/>
            <a:ext cx="3077885" cy="12841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8CA87-4EC5-8A40-9FA0-59DB06C47A7B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34780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67942" rtl="0" eaLnBrk="1" latinLnBrk="0" hangingPunct="1">
        <a:lnSpc>
          <a:spcPct val="90000"/>
        </a:lnSpc>
        <a:spcBef>
          <a:spcPct val="0"/>
        </a:spcBef>
        <a:buNone/>
        <a:defRPr sz="65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986" indent="-341986" algn="l" defTabSz="1367942" rtl="0" eaLnBrk="1" latinLnBrk="0" hangingPunct="1">
        <a:lnSpc>
          <a:spcPct val="90000"/>
        </a:lnSpc>
        <a:spcBef>
          <a:spcPts val="1496"/>
        </a:spcBef>
        <a:buFont typeface="Arial" panose="020B0604020202020204" pitchFamily="34" charset="0"/>
        <a:buChar char="•"/>
        <a:defRPr sz="4189" kern="1200">
          <a:solidFill>
            <a:schemeClr val="tx1"/>
          </a:solidFill>
          <a:latin typeface="+mn-lt"/>
          <a:ea typeface="+mn-ea"/>
          <a:cs typeface="+mn-cs"/>
        </a:defRPr>
      </a:lvl1pPr>
      <a:lvl2pPr marL="1025957" indent="-341986" algn="l" defTabSz="1367942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590" kern="1200">
          <a:solidFill>
            <a:schemeClr val="tx1"/>
          </a:solidFill>
          <a:latin typeface="+mn-lt"/>
          <a:ea typeface="+mn-ea"/>
          <a:cs typeface="+mn-cs"/>
        </a:defRPr>
      </a:lvl2pPr>
      <a:lvl3pPr marL="1709928" indent="-341986" algn="l" defTabSz="1367942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992" kern="1200">
          <a:solidFill>
            <a:schemeClr val="tx1"/>
          </a:solidFill>
          <a:latin typeface="+mn-lt"/>
          <a:ea typeface="+mn-ea"/>
          <a:cs typeface="+mn-cs"/>
        </a:defRPr>
      </a:lvl3pPr>
      <a:lvl4pPr marL="2393899" indent="-341986" algn="l" defTabSz="1367942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693" kern="1200">
          <a:solidFill>
            <a:schemeClr val="tx1"/>
          </a:solidFill>
          <a:latin typeface="+mn-lt"/>
          <a:ea typeface="+mn-ea"/>
          <a:cs typeface="+mn-cs"/>
        </a:defRPr>
      </a:lvl4pPr>
      <a:lvl5pPr marL="3077870" indent="-341986" algn="l" defTabSz="1367942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693" kern="1200">
          <a:solidFill>
            <a:schemeClr val="tx1"/>
          </a:solidFill>
          <a:latin typeface="+mn-lt"/>
          <a:ea typeface="+mn-ea"/>
          <a:cs typeface="+mn-cs"/>
        </a:defRPr>
      </a:lvl5pPr>
      <a:lvl6pPr marL="3761842" indent="-341986" algn="l" defTabSz="1367942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693" kern="1200">
          <a:solidFill>
            <a:schemeClr val="tx1"/>
          </a:solidFill>
          <a:latin typeface="+mn-lt"/>
          <a:ea typeface="+mn-ea"/>
          <a:cs typeface="+mn-cs"/>
        </a:defRPr>
      </a:lvl6pPr>
      <a:lvl7pPr marL="4445813" indent="-341986" algn="l" defTabSz="1367942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693" kern="1200">
          <a:solidFill>
            <a:schemeClr val="tx1"/>
          </a:solidFill>
          <a:latin typeface="+mn-lt"/>
          <a:ea typeface="+mn-ea"/>
          <a:cs typeface="+mn-cs"/>
        </a:defRPr>
      </a:lvl7pPr>
      <a:lvl8pPr marL="5129784" indent="-341986" algn="l" defTabSz="1367942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693" kern="1200">
          <a:solidFill>
            <a:schemeClr val="tx1"/>
          </a:solidFill>
          <a:latin typeface="+mn-lt"/>
          <a:ea typeface="+mn-ea"/>
          <a:cs typeface="+mn-cs"/>
        </a:defRPr>
      </a:lvl8pPr>
      <a:lvl9pPr marL="5813755" indent="-341986" algn="l" defTabSz="1367942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6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67942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1pPr>
      <a:lvl2pPr marL="683971" algn="l" defTabSz="1367942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2pPr>
      <a:lvl3pPr marL="1367942" algn="l" defTabSz="1367942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3pPr>
      <a:lvl4pPr marL="2051914" algn="l" defTabSz="1367942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4pPr>
      <a:lvl5pPr marL="2735885" algn="l" defTabSz="1367942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5pPr>
      <a:lvl6pPr marL="3419856" algn="l" defTabSz="1367942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6pPr>
      <a:lvl7pPr marL="4103827" algn="l" defTabSz="1367942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7pPr>
      <a:lvl8pPr marL="4787798" algn="l" defTabSz="1367942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8pPr>
      <a:lvl9pPr marL="5471770" algn="l" defTabSz="1367942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F680C4E1-80D2-964A-D81D-CF27911C8C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13679488" cy="2438400"/>
          </a:xfrm>
          <a:prstGeom prst="rect">
            <a:avLst/>
          </a:prstGeom>
          <a:solidFill>
            <a:srgbClr val="C39E43"/>
          </a:solidFill>
          <a:ln w="12700">
            <a:miter lim="400000"/>
          </a:ln>
        </p:spPr>
        <p:txBody>
          <a:bodyPr lIns="0" tIns="0" rIns="0" bIns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286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2743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3200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3657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0F4337FB-6D3E-363E-FEB7-5A4A0727C0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728" y="378070"/>
            <a:ext cx="7198032" cy="177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D5287E-38C8-119B-7807-F33831C51A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400" y="22875333"/>
            <a:ext cx="2330357" cy="7299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96D2D6-BF05-BA18-FF06-308D087EEB9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672" y="22925541"/>
            <a:ext cx="1454779" cy="8996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6EDFF4-FEFE-921D-0D49-AC30B1CE7F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32" y="22831085"/>
            <a:ext cx="1558113" cy="1094890"/>
          </a:xfrm>
          <a:prstGeom prst="rect">
            <a:avLst/>
          </a:prstGeom>
        </p:spPr>
      </p:pic>
      <p:pic>
        <p:nvPicPr>
          <p:cNvPr id="10" name="Picture 9" descr="A black background with green and grey hexagons&#10;&#10;Description automatically generated">
            <a:extLst>
              <a:ext uri="{FF2B5EF4-FFF2-40B4-BE49-F238E27FC236}">
                <a16:creationId xmlns:a16="http://schemas.microsoft.com/office/drawing/2014/main" id="{1AC85C48-1B25-583C-0F31-7319F13495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707" y="22440901"/>
            <a:ext cx="3413371" cy="159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07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</TotalTime>
  <Words>0</Words>
  <Application>Microsoft Office PowerPoint</Application>
  <PresentationFormat>Özel</PresentationFormat>
  <Paragraphs>0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Deniz Alpay</dc:creator>
  <cp:lastModifiedBy>Dilara Eskitoğlu</cp:lastModifiedBy>
  <cp:revision>4</cp:revision>
  <dcterms:created xsi:type="dcterms:W3CDTF">2023-10-27T13:01:37Z</dcterms:created>
  <dcterms:modified xsi:type="dcterms:W3CDTF">2023-10-30T05:29:53Z</dcterms:modified>
</cp:coreProperties>
</file>